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6" r:id="rId5"/>
    <p:sldId id="267" r:id="rId6"/>
    <p:sldId id="284" r:id="rId7"/>
    <p:sldId id="268" r:id="rId8"/>
    <p:sldId id="280" r:id="rId9"/>
    <p:sldId id="274" r:id="rId10"/>
    <p:sldId id="281" r:id="rId11"/>
    <p:sldId id="285" r:id="rId12"/>
    <p:sldId id="286" r:id="rId13"/>
    <p:sldId id="288" r:id="rId14"/>
    <p:sldId id="287" r:id="rId15"/>
    <p:sldId id="279" r:id="rId16"/>
    <p:sldId id="261" r:id="rId17"/>
    <p:sldId id="262" r:id="rId18"/>
    <p:sldId id="282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857C76-CBDE-4277-9B02-FBF6A5567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335010C-C9E7-4EAE-8028-972449510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C8AD900-7E72-4BB9-B198-D4781C150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7B45-7980-4680-9C0D-1C18F403D87E}" type="datetimeFigureOut">
              <a:rPr lang="sv-SE" smtClean="0"/>
              <a:t>2021-12-03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3A26228-7AE0-4D4E-8A23-59E3E4545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9F9F09E-B1AC-4BC3-A828-57BE577BF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E3FB-FC73-4F0D-A519-3FF15A3EF8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8051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E4E2EA-64E5-4877-961D-0745D4B17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0C3A872-532D-4CB6-878D-B10D12C4E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D1D76C3-30A4-47AF-8C23-77D6B14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7B45-7980-4680-9C0D-1C18F403D87E}" type="datetimeFigureOut">
              <a:rPr lang="sv-SE" smtClean="0"/>
              <a:t>2021-12-03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B97F408-6EC7-463E-BF3E-D507F182F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F7C4B98-8DC0-4B11-A0BE-455FABF2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E3FB-FC73-4F0D-A519-3FF15A3EF8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319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5CADC5E-F797-45E3-B886-C4EFA2FF70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7552F76-7D61-40BE-95FC-F67C9E145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6E4A95A-09EA-4059-9B78-35E976AAB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7B45-7980-4680-9C0D-1C18F403D87E}" type="datetimeFigureOut">
              <a:rPr lang="sv-SE" smtClean="0"/>
              <a:t>2021-12-03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1076FEE-56F4-434B-8ADB-DE1C72F8C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93509E6-C3EE-490F-B82B-3108135D6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E3FB-FC73-4F0D-A519-3FF15A3EF8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2469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DFE1FF-66A3-4EC4-9487-79EFC8E7A9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A43F789-A5D3-4B5C-81C8-FB079F5C1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DCDC26E-7E67-4393-B701-593C2F73A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258E-B39E-4CB6-BE38-6CD55A289394}" type="datetimeFigureOut">
              <a:rPr lang="sv-SE" smtClean="0"/>
              <a:t>2021-12-03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352B16-514A-4620-82BF-CAF868A48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77DADDA-9824-44A0-9316-DF817BFA9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0C41-478A-4DAD-80A5-8BF1BA2F96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4801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ADE053-EEE1-47C4-9D2D-6E8FF28E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EDDF80-A28F-4087-A449-D7DDBED6C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0B3427E-3222-446C-9F38-75A6E583F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258E-B39E-4CB6-BE38-6CD55A289394}" type="datetimeFigureOut">
              <a:rPr lang="sv-SE" smtClean="0"/>
              <a:t>2021-12-03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CDFFB1C-6187-4AF7-9915-E449EFB63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6BA077F-D16B-47C7-8653-E11CD7F78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0C41-478A-4DAD-80A5-8BF1BA2F96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159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C205FC-DADD-414B-9820-B176D3C3E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5E517F2-D0EE-454C-9B03-3CB344EF1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DA2911C-105F-481E-9699-11A0A9DFA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258E-B39E-4CB6-BE38-6CD55A289394}" type="datetimeFigureOut">
              <a:rPr lang="sv-SE" smtClean="0"/>
              <a:t>2021-12-03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9A6B1BF-5C1A-4B62-B767-EEE08F621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8471F17-3EE2-4715-A233-D7E93F7A7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0C41-478A-4DAD-80A5-8BF1BA2F96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0407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A5876B-EE5B-4F3A-9B72-8E5961788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5A9DB0-4CEB-478C-8132-0D71D70629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8A4BC10-74D4-4E43-A10D-300AF9AD0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7C5D830-8703-40FE-BA95-D1A6BB619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258E-B39E-4CB6-BE38-6CD55A289394}" type="datetimeFigureOut">
              <a:rPr lang="sv-SE" smtClean="0"/>
              <a:t>2021-12-03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944DDB5-CE3F-48C0-B067-86EB510D7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79026CA-826A-4CE3-A07F-98E9659D6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0C41-478A-4DAD-80A5-8BF1BA2F96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8871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58748F-F1CA-4696-85AD-641E4C950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33CE8D6-A336-4C4B-8E34-83DF3726D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78D2A30-0D6F-4C86-AA32-4828544B8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12E3992-F40E-41CC-B47D-0687B4B5C5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EBACEE8-FAC7-46A6-B2A6-38FAD868A4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52C2ADB-88F9-4E53-990A-22BFE16FA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258E-B39E-4CB6-BE38-6CD55A289394}" type="datetimeFigureOut">
              <a:rPr lang="sv-SE" smtClean="0"/>
              <a:t>2021-12-03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F03EA5F-60E3-482F-823B-85DA38719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ACA5C73-A9AA-45DA-AFE8-89E0DB69E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0C41-478A-4DAD-80A5-8BF1BA2F96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6476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09FA89-D9AB-4A9C-85F9-EFC41B1A0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0420361-A5CA-49EE-B1E9-53A48A88A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258E-B39E-4CB6-BE38-6CD55A289394}" type="datetimeFigureOut">
              <a:rPr lang="sv-SE" smtClean="0"/>
              <a:t>2021-12-03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9883C1D-6903-48CB-9B77-18F8D5DC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641DF78-8CA8-45E9-A517-68B0EBC2D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0C41-478A-4DAD-80A5-8BF1BA2F96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3217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3359809-7085-4ECA-B037-DB04E6C4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258E-B39E-4CB6-BE38-6CD55A289394}" type="datetimeFigureOut">
              <a:rPr lang="sv-SE" smtClean="0"/>
              <a:t>2021-12-03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04595A3-DD0F-49D2-8DA5-1C70F581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321816C-6655-49F1-A387-D2477C48B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0C41-478A-4DAD-80A5-8BF1BA2F96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1533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C8BAF9-1CDF-41BB-8625-C3DC68836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FED4C58-492E-48A4-9392-977723FE0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1A6B3E4-9B6A-4338-A783-E1DB2E1D4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2AC4A38-76B5-4FA2-BA6A-ABE7F5EF3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258E-B39E-4CB6-BE38-6CD55A289394}" type="datetimeFigureOut">
              <a:rPr lang="sv-SE" smtClean="0"/>
              <a:t>2021-12-03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9FAE444-0CAD-44FF-9B62-F4CC8C92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95BC84B-83E4-4051-A9AD-1E75C0D7E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0C41-478A-4DAD-80A5-8BF1BA2F96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579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2E2DEB-1449-4957-A7E2-25564C665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665144-634C-4111-A971-E1CD92887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1FD3486-B4C0-422C-8168-16816853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7B45-7980-4680-9C0D-1C18F403D87E}" type="datetimeFigureOut">
              <a:rPr lang="sv-SE" smtClean="0"/>
              <a:t>2021-12-03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D084401-19FE-400F-A9F6-D1C2BA443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84ED57-1B78-47D1-8396-D53DD3D2D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E3FB-FC73-4F0D-A519-3FF15A3EF8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1192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6C52E3-A33C-4C82-977C-52D7876D2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2BA29B4-7B46-433F-B666-348DCA41AA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9E192A8-8E0B-4617-87FE-DC33F1BE4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EFACD45-AEED-43DA-AB0E-91FF8FA40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258E-B39E-4CB6-BE38-6CD55A289394}" type="datetimeFigureOut">
              <a:rPr lang="sv-SE" smtClean="0"/>
              <a:t>2021-12-03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B9703BA-AEC2-4475-AC84-9421285F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D189339-4811-4250-978E-975EFF761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0C41-478A-4DAD-80A5-8BF1BA2F96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2707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416A55-68AA-4A16-825E-650EB5FCB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26E2848-8784-4690-9110-D134026D3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0257C2-8AEA-484A-9C24-94AE29F49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258E-B39E-4CB6-BE38-6CD55A289394}" type="datetimeFigureOut">
              <a:rPr lang="sv-SE" smtClean="0"/>
              <a:t>2021-12-03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7360DAF-557A-48AA-BB35-95ACEF4F2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FFE0947-4158-496B-80E9-77F37790F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0C41-478A-4DAD-80A5-8BF1BA2F96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1766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5306AB34-205A-475E-AD9E-20ECCDDA71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44D97B1-37B6-463E-AFBD-DF20E9FF3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FABB5AC-9A3D-4565-9B10-705FC763D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258E-B39E-4CB6-BE38-6CD55A289394}" type="datetimeFigureOut">
              <a:rPr lang="sv-SE" smtClean="0"/>
              <a:t>2021-12-03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4DF9992-7051-4C6A-9FAD-ADFDBA8F8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6A140D2-468B-491A-96BB-F92ADD807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0C41-478A-4DAD-80A5-8BF1BA2F96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1383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93AA92-B4AD-4004-80E8-FAE805AD1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2249DA7-816B-4C22-A4A6-37A5E932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C5FCDF7-7FE1-4F74-835B-80ADB37A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7B45-7980-4680-9C0D-1C18F403D87E}" type="datetimeFigureOut">
              <a:rPr lang="sv-SE" smtClean="0"/>
              <a:t>2021-12-03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736E6F-E963-4870-819E-4CDEBB087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910BFC6-519E-45F0-8257-AC5FF7B8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E3FB-FC73-4F0D-A519-3FF15A3EF8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333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915317-09F0-465A-A55B-47183AFF0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50B4CD-9469-4904-AD36-434BF78D2D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0EC79C-14F2-4FCB-9DE2-2C80110AF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D20546F-F381-4F78-BD8C-45CCB5013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7B45-7980-4680-9C0D-1C18F403D87E}" type="datetimeFigureOut">
              <a:rPr lang="sv-SE" smtClean="0"/>
              <a:t>2021-12-03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85A75AF-6291-440F-9E10-4993753C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D96F9D9-954A-4E39-A506-B2464FE69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E3FB-FC73-4F0D-A519-3FF15A3EF8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152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C63766-9793-4AD2-858A-DCFB21616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5B22595-E47C-4D05-A4AE-6C3BACA62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1A27443-256A-4C57-9162-D432A3761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855EF08-B664-446B-B0E6-3B7BE15C12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0B01C98-0C2E-4C3D-BE32-53C74EE8F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788EDCC-3310-4579-8AFB-0E1EDD91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7B45-7980-4680-9C0D-1C18F403D87E}" type="datetimeFigureOut">
              <a:rPr lang="sv-SE" smtClean="0"/>
              <a:t>2021-12-03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C8148EC-FC52-447C-905F-3DB137728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E9840F-C50D-4B96-97D3-F5DE0794C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E3FB-FC73-4F0D-A519-3FF15A3EF8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485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C5777D-86EF-419A-94EB-97FAC9CB6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AFD37E4-7462-48AC-9306-4C92C7FD1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7B45-7980-4680-9C0D-1C18F403D87E}" type="datetimeFigureOut">
              <a:rPr lang="sv-SE" smtClean="0"/>
              <a:t>2021-12-03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0951D-A100-4022-9F7D-2C7F1AD6D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8BE2718-44C2-40FB-8CC1-EB220F58F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E3FB-FC73-4F0D-A519-3FF15A3EF8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327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A646D3C-48CF-458B-B433-DADC172EF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7B45-7980-4680-9C0D-1C18F403D87E}" type="datetimeFigureOut">
              <a:rPr lang="sv-SE" smtClean="0"/>
              <a:t>2021-12-03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CB1B86D-6C49-4A78-AD2E-553A1D867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7BDF1E2-EBAB-4619-8830-FBA15789E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E3FB-FC73-4F0D-A519-3FF15A3EF8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700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5DF2B9-DB6D-4E74-B92E-650151224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BD33A7-96CD-4A21-A954-F8AF40627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ED1D18B-F7CF-445C-AAB6-65E402148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945BCBA-628E-413D-AF9C-80B0411D1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7B45-7980-4680-9C0D-1C18F403D87E}" type="datetimeFigureOut">
              <a:rPr lang="sv-SE" smtClean="0"/>
              <a:t>2021-12-03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963A38F-36FC-4333-88C4-2C418F1EE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793FB6E-0D03-4FC7-B51A-9508B538D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E3FB-FC73-4F0D-A519-3FF15A3EF8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629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504A6D-A9B7-4652-9ED4-A4DA7069D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43769C7-916B-471B-B99D-268EE29DB5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6A9881A-64BF-4B22-AD52-C881C288F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A41115-6F45-4294-A036-A99B54F34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7B45-7980-4680-9C0D-1C18F403D87E}" type="datetimeFigureOut">
              <a:rPr lang="sv-SE" smtClean="0"/>
              <a:t>2021-12-03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A2ADA2B-C4F9-44A1-8C3E-8E56AACEA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52B8E8E-B146-4E10-8CC4-77BC51C15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E3FB-FC73-4F0D-A519-3FF15A3EF8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8717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F866821-B24F-4E1B-A595-B41240CBF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F3D8195-F25D-429C-8C3C-8A71B8D56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ECE8046-31CD-411F-8E56-EB7BA12620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47B45-7980-4680-9C0D-1C18F403D87E}" type="datetimeFigureOut">
              <a:rPr lang="sv-SE" smtClean="0"/>
              <a:t>2021-12-03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BA80AF8-2643-4813-9CAE-139719598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2D2A740-54EA-41E5-9721-A1150E39A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9E3FB-FC73-4F0D-A519-3FF15A3EF820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10A5938-44B5-46F0-9F15-E291ADB123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9" t="38091" b="26953"/>
          <a:stretch/>
        </p:blipFill>
        <p:spPr>
          <a:xfrm>
            <a:off x="9965823" y="6267911"/>
            <a:ext cx="1387977" cy="44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4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3020DB4-6503-4FB5-BF98-AB36BFC9F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DF0FB9C-E897-4C7F-B9D4-6EA8A7E15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8FF5EA9-21F3-4AAA-B0FB-E638607D14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B258E-B39E-4CB6-BE38-6CD55A289394}" type="datetimeFigureOut">
              <a:rPr lang="sv-SE" smtClean="0"/>
              <a:t>2021-12-03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2E2F95B-514A-4F88-ACDD-C54EE20CA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C7937CB-3F52-4E07-96AF-7B2EA14D1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B0C41-478A-4DAD-80A5-8BF1BA2F96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736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2C161918-BE5D-453B-B9BC-766161F54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Ting 2021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1541E97-AD6C-4808-A6C8-D21F281F29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4" t="38802" b="27901"/>
          <a:stretch/>
        </p:blipFill>
        <p:spPr>
          <a:xfrm>
            <a:off x="2046678" y="1122363"/>
            <a:ext cx="7791916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2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CFA9FF8-378B-4C70-AA17-CE3D20436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sv-SE"/>
              <a:t>Märkning av modeller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A2AB02B-8A00-47AE-98D0-CFBE8F521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400"/>
              <a:t>Förtydligande av märkningskrav på våra modeller för att få tävla.</a:t>
            </a:r>
          </a:p>
          <a:p>
            <a:pPr marL="0" indent="0">
              <a:buNone/>
            </a:pPr>
            <a:endParaRPr lang="sv-SE" sz="1400"/>
          </a:p>
          <a:p>
            <a:pPr marL="0" indent="0">
              <a:buNone/>
            </a:pPr>
            <a:r>
              <a:rPr lang="sv-SE" sz="1400" u="sng"/>
              <a:t>Internationellt tävlande: </a:t>
            </a:r>
          </a:p>
          <a:p>
            <a:pPr marL="0" indent="0">
              <a:buNone/>
            </a:pPr>
            <a:r>
              <a:rPr lang="sv-SE" sz="1400"/>
              <a:t>Nationalitetsmärkning SWE följt av FAI ID (minst 25 mm höga)</a:t>
            </a:r>
          </a:p>
          <a:p>
            <a:pPr marL="0" indent="0">
              <a:buNone/>
            </a:pPr>
            <a:endParaRPr lang="sv-SE" sz="1400"/>
          </a:p>
          <a:p>
            <a:pPr marL="0" indent="0">
              <a:buNone/>
            </a:pPr>
            <a:r>
              <a:rPr lang="sv-SE" sz="1400" u="sng"/>
              <a:t>Nationellt tävlande:</a:t>
            </a:r>
          </a:p>
          <a:p>
            <a:pPr marL="0" indent="0">
              <a:buNone/>
            </a:pPr>
            <a:r>
              <a:rPr lang="sv-SE" sz="1400"/>
              <a:t>Nationalitetsmärkning SWE följt av SMFF nr (minst 25 mm höga)</a:t>
            </a:r>
          </a:p>
          <a:p>
            <a:pPr marL="0" indent="0">
              <a:buNone/>
            </a:pPr>
            <a:endParaRPr lang="sv-SE" sz="1400"/>
          </a:p>
          <a:p>
            <a:pPr marL="0" indent="0">
              <a:buNone/>
            </a:pPr>
            <a:r>
              <a:rPr lang="sv-SE" sz="1400"/>
              <a:t>Utöver detta, så måste alla modeller vara märkta med Operatörs ID.</a:t>
            </a:r>
          </a:p>
          <a:p>
            <a:pPr marL="0" indent="0">
              <a:buNone/>
            </a:pPr>
            <a:endParaRPr lang="sv-SE" sz="1400"/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B727BFE8-0047-46E1-9F6A-55136FB16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2" b="9437"/>
          <a:stretch/>
        </p:blipFill>
        <p:spPr>
          <a:xfrm rot="16200000">
            <a:off x="7099651" y="363300"/>
            <a:ext cx="2846752" cy="615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99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312B93-8923-4083-BBE3-80466171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Ekonomi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A26CFC-DAB2-4C79-98F1-95195C42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Ingående balans 2022 ca 13000:-</a:t>
            </a:r>
          </a:p>
          <a:p>
            <a:r>
              <a:rPr lang="sv-SE" dirty="0"/>
              <a:t>Låsta för landslagsuppdrag (elit) ca 9000:-</a:t>
            </a:r>
          </a:p>
          <a:p>
            <a:endParaRPr lang="sv-SE" dirty="0"/>
          </a:p>
          <a:p>
            <a:r>
              <a:rPr lang="sv-SE" dirty="0"/>
              <a:t>Intäkter:</a:t>
            </a:r>
          </a:p>
          <a:p>
            <a:pPr lvl="1"/>
            <a:r>
              <a:rPr lang="sv-SE" dirty="0"/>
              <a:t>Bara licenspengar framöver</a:t>
            </a:r>
          </a:p>
        </p:txBody>
      </p:sp>
    </p:spTree>
    <p:extLst>
      <p:ext uri="{BB962C8B-B14F-4D97-AF65-F5344CB8AC3E}">
        <p14:creationId xmlns:p14="http://schemas.microsoft.com/office/powerpoint/2010/main" val="1785451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person, utomhus, person&#10;&#10;Automatiskt genererad beskrivning">
            <a:extLst>
              <a:ext uri="{FF2B5EF4-FFF2-40B4-BE49-F238E27FC236}">
                <a16:creationId xmlns:a16="http://schemas.microsoft.com/office/drawing/2014/main" id="{85E692AF-F3D7-421D-AEA9-CDA62A37C1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16" b="267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73F6749-B7C2-42A9-887E-BADDBB48F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Väg framåt 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054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424A6D-5F1E-41DB-87AD-B024EC8E4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Enkät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A0F97BE-8796-4375-8F7D-D4914628D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2225675"/>
            <a:ext cx="6038850" cy="42672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0C197A1C-3593-4444-AECE-99790DA1A270}"/>
              </a:ext>
            </a:extLst>
          </p:cNvPr>
          <p:cNvSpPr/>
          <p:nvPr/>
        </p:nvSpPr>
        <p:spPr>
          <a:xfrm>
            <a:off x="6360607" y="2421653"/>
            <a:ext cx="914400" cy="401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0060035-2F4D-4208-9971-D93A9A7087A2}"/>
              </a:ext>
            </a:extLst>
          </p:cNvPr>
          <p:cNvSpPr/>
          <p:nvPr/>
        </p:nvSpPr>
        <p:spPr>
          <a:xfrm>
            <a:off x="6360607" y="3771743"/>
            <a:ext cx="914400" cy="401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8DBC394-435B-4153-AB31-4A8F2D2BFB4E}"/>
              </a:ext>
            </a:extLst>
          </p:cNvPr>
          <p:cNvSpPr/>
          <p:nvPr/>
        </p:nvSpPr>
        <p:spPr>
          <a:xfrm>
            <a:off x="6360607" y="5136278"/>
            <a:ext cx="914400" cy="401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14CAA7E-402F-42E7-A768-1E18F4A4A28F}"/>
              </a:ext>
            </a:extLst>
          </p:cNvPr>
          <p:cNvSpPr/>
          <p:nvPr/>
        </p:nvSpPr>
        <p:spPr>
          <a:xfrm>
            <a:off x="6266404" y="4621352"/>
            <a:ext cx="914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0A4131D-38E4-4566-B147-589EAAF8075A}"/>
              </a:ext>
            </a:extLst>
          </p:cNvPr>
          <p:cNvSpPr/>
          <p:nvPr/>
        </p:nvSpPr>
        <p:spPr>
          <a:xfrm>
            <a:off x="6360607" y="3054629"/>
            <a:ext cx="914400" cy="401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082E52F-D195-4459-B5A2-895D0A5A50E9}"/>
              </a:ext>
            </a:extLst>
          </p:cNvPr>
          <p:cNvSpPr/>
          <p:nvPr/>
        </p:nvSpPr>
        <p:spPr>
          <a:xfrm>
            <a:off x="8484682" y="5060078"/>
            <a:ext cx="914400" cy="401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2463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82EFC1-0CD5-4E59-85E0-106495D8E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sv-SE" dirty="0"/>
              <a:t>Nationella tävlingar 2022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A84F31B-B742-4B4C-8422-458C9AEBE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sv-SE" sz="1800"/>
              <a:t>I skrivande stund, så är kalendern inte satt, men vi jobbar med detta. </a:t>
            </a:r>
          </a:p>
          <a:p>
            <a:r>
              <a:rPr lang="sv-SE" sz="1800"/>
              <a:t>SM som är vår viktigaste nationella tävling kommer att preliminärt gå av stapeln i Herrljunga 13-14/8.</a:t>
            </a:r>
          </a:p>
        </p:txBody>
      </p:sp>
      <p:pic>
        <p:nvPicPr>
          <p:cNvPr id="5" name="Bildobjekt 4" descr="En bild som visar text, himmel, utomhus, transport&#10;&#10;Automatiskt genererad beskrivning">
            <a:extLst>
              <a:ext uri="{FF2B5EF4-FFF2-40B4-BE49-F238E27FC236}">
                <a16:creationId xmlns:a16="http://schemas.microsoft.com/office/drawing/2014/main" id="{19092C2D-56AB-422F-824D-BB00034B88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5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34900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CD9413-B62B-4152-8BCD-8AB7BD5B2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Nationella tävlingar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565708A-7BCC-4B2E-8219-BB63AE3EF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Sverigecupen</a:t>
            </a:r>
          </a:p>
          <a:p>
            <a:pPr lvl="1"/>
            <a:r>
              <a:rPr lang="sv-SE" dirty="0"/>
              <a:t>Örebro</a:t>
            </a:r>
          </a:p>
          <a:p>
            <a:pPr lvl="1"/>
            <a:r>
              <a:rPr lang="sv-SE" dirty="0"/>
              <a:t>Herrljunga</a:t>
            </a:r>
          </a:p>
          <a:p>
            <a:pPr lvl="2"/>
            <a:r>
              <a:rPr lang="sv-SE" dirty="0"/>
              <a:t>13-14/8 SM</a:t>
            </a:r>
          </a:p>
          <a:p>
            <a:pPr lvl="1"/>
            <a:r>
              <a:rPr lang="sv-SE" dirty="0" err="1"/>
              <a:t>Brännebrona</a:t>
            </a:r>
            <a:endParaRPr lang="sv-SE" dirty="0"/>
          </a:p>
          <a:p>
            <a:pPr lvl="2"/>
            <a:r>
              <a:rPr lang="sv-SE" dirty="0"/>
              <a:t>Plan på att köra ihop med F5J</a:t>
            </a:r>
          </a:p>
          <a:p>
            <a:pPr lvl="1"/>
            <a:r>
              <a:rPr lang="sv-SE" dirty="0"/>
              <a:t>Gråbo</a:t>
            </a:r>
          </a:p>
          <a:p>
            <a:pPr lvl="1"/>
            <a:r>
              <a:rPr lang="sv-SE" dirty="0"/>
              <a:t>Norberg</a:t>
            </a:r>
          </a:p>
          <a:p>
            <a:pPr lvl="1"/>
            <a:r>
              <a:rPr lang="sv-SE" dirty="0"/>
              <a:t>Linköping</a:t>
            </a:r>
          </a:p>
          <a:p>
            <a:pPr lvl="1"/>
            <a:r>
              <a:rPr lang="sv-SE" dirty="0"/>
              <a:t>Ålleberg (Falköping)</a:t>
            </a:r>
          </a:p>
          <a:p>
            <a:pPr lvl="1"/>
            <a:r>
              <a:rPr lang="sv-SE" dirty="0"/>
              <a:t>Arboga</a:t>
            </a:r>
          </a:p>
          <a:p>
            <a:r>
              <a:rPr lang="sv-SE" dirty="0" err="1"/>
              <a:t>Clinics</a:t>
            </a:r>
            <a:r>
              <a:rPr lang="sv-SE" dirty="0"/>
              <a:t>/meetings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0773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B73067-64FE-4A1B-8E96-C728CCB3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sv-SE" dirty="0"/>
              <a:t>Internationella Tävlingar</a:t>
            </a:r>
          </a:p>
        </p:txBody>
      </p:sp>
      <p:pic>
        <p:nvPicPr>
          <p:cNvPr id="5" name="Bildobjekt 4" descr="En bild som visar utomhus, gräs, himmel, plan&#10;&#10;Automatiskt genererad beskrivning">
            <a:extLst>
              <a:ext uri="{FF2B5EF4-FFF2-40B4-BE49-F238E27FC236}">
                <a16:creationId xmlns:a16="http://schemas.microsoft.com/office/drawing/2014/main" id="{2A841ED6-7E2F-460D-9D69-C743C78EE1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9" r="-2" b="-2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F874F99-6ECE-4E63-AD1A-641DA89F7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/>
              <a:t>VM Martin, Slovakien</a:t>
            </a:r>
          </a:p>
          <a:p>
            <a:pPr marL="0" indent="0">
              <a:buNone/>
            </a:pPr>
            <a:endParaRPr lang="sv-SE" sz="2000"/>
          </a:p>
        </p:txBody>
      </p:sp>
    </p:spTree>
    <p:extLst>
      <p:ext uri="{BB962C8B-B14F-4D97-AF65-F5344CB8AC3E}">
        <p14:creationId xmlns:p14="http://schemas.microsoft.com/office/powerpoint/2010/main" val="2513733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C2B2775-E5E9-4C88-89D8-1B7E1A0D6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sv-SE" dirty="0"/>
              <a:t>Övriga frågor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E5F43C-3369-49C1-9FDE-55821AB12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sv-SE" sz="2000"/>
              <a:t>Inköp?</a:t>
            </a:r>
          </a:p>
          <a:p>
            <a:r>
              <a:rPr lang="sv-SE" sz="2000"/>
              <a:t>Regler?</a:t>
            </a:r>
          </a:p>
        </p:txBody>
      </p:sp>
      <p:pic>
        <p:nvPicPr>
          <p:cNvPr id="5" name="Bildobjekt 4" descr="En bild som visar inomhus, golv&#10;&#10;Automatiskt genererad beskrivning">
            <a:extLst>
              <a:ext uri="{FF2B5EF4-FFF2-40B4-BE49-F238E27FC236}">
                <a16:creationId xmlns:a16="http://schemas.microsoft.com/office/drawing/2014/main" id="{4EAAE4C3-3FD9-4B03-A733-F03652B18A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67" r="-1" b="7937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83746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FED2E15-7C7E-47FE-9CC6-B4A308502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sv-SE" sz="5400"/>
              <a:t>Agenda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E1CDC61-87C9-4DEB-9904-2CE33AFAF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sv-SE" sz="1200" dirty="0"/>
              <a:t>Sammanfattning 2021</a:t>
            </a:r>
          </a:p>
          <a:p>
            <a:r>
              <a:rPr lang="sv-SE" sz="1200" dirty="0"/>
              <a:t>Sverigecupen 2021</a:t>
            </a:r>
          </a:p>
          <a:p>
            <a:r>
              <a:rPr lang="sv-SE" sz="1200" dirty="0"/>
              <a:t>Sportsmancupen 2021</a:t>
            </a:r>
          </a:p>
          <a:p>
            <a:r>
              <a:rPr lang="sv-SE" sz="1200" dirty="0"/>
              <a:t>Onlinecupen 2021</a:t>
            </a:r>
          </a:p>
          <a:p>
            <a:r>
              <a:rPr lang="sv-SE" sz="1200" dirty="0"/>
              <a:t>Onlinecupen Vinter 2021</a:t>
            </a:r>
          </a:p>
          <a:p>
            <a:r>
              <a:rPr lang="sv-SE" sz="1200" dirty="0"/>
              <a:t>Tävlingslicens / FAI licens</a:t>
            </a:r>
          </a:p>
          <a:p>
            <a:r>
              <a:rPr lang="sv-SE" sz="1200" dirty="0"/>
              <a:t>Märkning 2022</a:t>
            </a:r>
          </a:p>
          <a:p>
            <a:r>
              <a:rPr lang="sv-SE" sz="1200" dirty="0"/>
              <a:t>Ekonomi</a:t>
            </a:r>
          </a:p>
          <a:p>
            <a:r>
              <a:rPr lang="sv-SE" sz="1200" dirty="0"/>
              <a:t>Väg framåt</a:t>
            </a:r>
          </a:p>
          <a:p>
            <a:r>
              <a:rPr lang="sv-SE" sz="1200" dirty="0"/>
              <a:t>Nationella tävlingar</a:t>
            </a:r>
          </a:p>
          <a:p>
            <a:r>
              <a:rPr lang="sv-SE" sz="1200" dirty="0"/>
              <a:t>Internationella tävlingar</a:t>
            </a:r>
          </a:p>
        </p:txBody>
      </p:sp>
      <p:pic>
        <p:nvPicPr>
          <p:cNvPr id="6" name="Bildobjekt 5" descr="En bild som visar himmel, gräs, utomhus, full av färg&#10;&#10;Automatiskt genererad beskrivning">
            <a:extLst>
              <a:ext uri="{FF2B5EF4-FFF2-40B4-BE49-F238E27FC236}">
                <a16:creationId xmlns:a16="http://schemas.microsoft.com/office/drawing/2014/main" id="{95482126-1CE4-4941-83AE-3B4EC38177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66611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7D46C1-8E07-49C2-9113-FA0F395F4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 2021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6B4C9D1-153C-42C9-A122-9C9BD468D775}"/>
              </a:ext>
            </a:extLst>
          </p:cNvPr>
          <p:cNvSpPr txBox="1"/>
          <p:nvPr/>
        </p:nvSpPr>
        <p:spPr>
          <a:xfrm>
            <a:off x="838200" y="1905000"/>
            <a:ext cx="4533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Livesändningar och </a:t>
            </a:r>
            <a:r>
              <a:rPr lang="sv-SE" dirty="0" err="1"/>
              <a:t>Vloggar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Lottade tidtagare på tävlingarna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Säsongsavslutning Norberg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EBA04DB-1C41-4898-AB92-F68E5AB8F161}"/>
              </a:ext>
            </a:extLst>
          </p:cNvPr>
          <p:cNvSpPr txBox="1"/>
          <p:nvPr/>
        </p:nvSpPr>
        <p:spPr>
          <a:xfrm>
            <a:off x="5876925" y="1905000"/>
            <a:ext cx="4533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DÅLIGT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Få tävlingar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Lågt engagemang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Onlinecupens deltagande</a:t>
            </a:r>
          </a:p>
        </p:txBody>
      </p:sp>
    </p:spTree>
    <p:extLst>
      <p:ext uri="{BB962C8B-B14F-4D97-AF65-F5344CB8AC3E}">
        <p14:creationId xmlns:p14="http://schemas.microsoft.com/office/powerpoint/2010/main" val="943235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240885-9E81-4F4F-AEE9-008B37848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Sverigecupen 2021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7EA015A-DB67-43AD-9649-66807DA54A7D}"/>
              </a:ext>
            </a:extLst>
          </p:cNvPr>
          <p:cNvSpPr txBox="1"/>
          <p:nvPr/>
        </p:nvSpPr>
        <p:spPr>
          <a:xfrm>
            <a:off x="5795159" y="381575"/>
            <a:ext cx="5710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Då det bara blev 2 tävlingar under 2021, så tog jag beslutet att inte göra någon sammanställning av Sverigecupen.</a:t>
            </a:r>
          </a:p>
          <a:p>
            <a:r>
              <a:rPr lang="sv-SE" dirty="0">
                <a:solidFill>
                  <a:srgbClr val="FF0000"/>
                </a:solidFill>
              </a:rPr>
              <a:t>MEN, kände att det var väl kanske lite synd, så jag har nu gjort en sammanställning.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C402253-01E5-4933-887E-9746C2407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07138"/>
            <a:ext cx="6055240" cy="44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41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A2CBFF-609D-4444-877A-5C7CF3E42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Sportsmancupen 2021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564620D-CD32-453B-BEEB-35F66FABD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2600325"/>
            <a:ext cx="92011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9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199F76-C18C-4996-BD85-EB9C6B007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Onlinecupen 2021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C025AF6-1BE7-4C3A-B74C-A004B98D2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5326062"/>
            <a:ext cx="10334625" cy="1517650"/>
          </a:xfrm>
        </p:spPr>
        <p:txBody>
          <a:bodyPr>
            <a:normAutofit/>
          </a:bodyPr>
          <a:lstStyle/>
          <a:p>
            <a:r>
              <a:rPr lang="sv-SE" sz="2000" dirty="0"/>
              <a:t>15 deltagare under året.</a:t>
            </a:r>
          </a:p>
          <a:p>
            <a:r>
              <a:rPr lang="sv-SE" sz="2000" dirty="0"/>
              <a:t>3 deltagare under andra halvan av året</a:t>
            </a:r>
          </a:p>
          <a:p>
            <a:r>
              <a:rPr lang="sv-SE" sz="2000" dirty="0"/>
              <a:t>Vi lägger ner Onlinecupen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796F339-82DB-442F-93BB-0CF0EFEA8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31" y="1500187"/>
            <a:ext cx="822007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56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7199F76-C18C-4996-BD85-EB9C6B007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676" y="585691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 err="1"/>
              <a:t>Onlinecupen</a:t>
            </a:r>
            <a:r>
              <a:rPr lang="en-US" sz="6600" dirty="0"/>
              <a:t> </a:t>
            </a:r>
            <a:r>
              <a:rPr lang="en-US" sz="6600" dirty="0" err="1"/>
              <a:t>Vinter</a:t>
            </a:r>
            <a:r>
              <a:rPr lang="en-US" sz="6600" dirty="0"/>
              <a:t> 2021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C025AF6-1BE7-4C3A-B74C-A004B98D2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3326" y="2195022"/>
            <a:ext cx="2837661" cy="5526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11 </a:t>
            </a:r>
            <a:r>
              <a:rPr lang="en-US" sz="2400" dirty="0" err="1"/>
              <a:t>deltagare</a:t>
            </a:r>
            <a:endParaRPr lang="en-US" sz="24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F8EC0D8-3E25-4651-9F1C-8FDAD5DFA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81" y="1947550"/>
            <a:ext cx="5614416" cy="2228491"/>
          </a:xfrm>
          <a:prstGeom prst="rect">
            <a:avLst/>
          </a:prstGeom>
        </p:spPr>
      </p:pic>
      <p:sp>
        <p:nvSpPr>
          <p:cNvPr id="14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01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objekt 6" descr="En bild som visar himmel, gräs, utomhus, person&#10;&#10;Automatiskt genererad beskrivning">
            <a:extLst>
              <a:ext uri="{FF2B5EF4-FFF2-40B4-BE49-F238E27FC236}">
                <a16:creationId xmlns:a16="http://schemas.microsoft.com/office/drawing/2014/main" id="{E63B7385-507B-4C68-B3B7-CC988085D9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" b="22873"/>
          <a:stretch/>
        </p:blipFill>
        <p:spPr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48222D5-7187-47BB-A72C-DA49E6ED6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8" y="523432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749810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8222D5-7187-47BB-A72C-DA49E6ED6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Tävlingslicens 2022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D5D5931-689B-4E83-B52E-EF5B8EF12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Allmän avgift till Elit 100:-</a:t>
            </a:r>
          </a:p>
          <a:p>
            <a:r>
              <a:rPr lang="sv-SE" dirty="0"/>
              <a:t>Öronmärkt licens för F3K 300:-</a:t>
            </a:r>
          </a:p>
          <a:p>
            <a:r>
              <a:rPr lang="sv-SE" dirty="0"/>
              <a:t>Endagslicens prova på 50:- vid max 2 tillfällen</a:t>
            </a:r>
          </a:p>
          <a:p>
            <a:endParaRPr lang="sv-SE" dirty="0"/>
          </a:p>
          <a:p>
            <a:r>
              <a:rPr lang="sv-SE" dirty="0"/>
              <a:t>FAI licens möjlighet att lösa för 5 års period</a:t>
            </a:r>
          </a:p>
        </p:txBody>
      </p:sp>
    </p:spTree>
    <p:extLst>
      <p:ext uri="{BB962C8B-B14F-4D97-AF65-F5344CB8AC3E}">
        <p14:creationId xmlns:p14="http://schemas.microsoft.com/office/powerpoint/2010/main" val="346126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11817</TotalTime>
  <Words>302</Words>
  <Application>Microsoft Office PowerPoint</Application>
  <PresentationFormat>Bredbild</PresentationFormat>
  <Paragraphs>78</Paragraphs>
  <Slides>17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Office-tema</vt:lpstr>
      <vt:lpstr>Anpassad formgivning</vt:lpstr>
      <vt:lpstr>PowerPoint-presentation</vt:lpstr>
      <vt:lpstr>Agenda</vt:lpstr>
      <vt:lpstr>Sammanfattning 2021</vt:lpstr>
      <vt:lpstr>Sverigecupen 2021</vt:lpstr>
      <vt:lpstr>Sportsmancupen 2021</vt:lpstr>
      <vt:lpstr>Onlinecupen 2021</vt:lpstr>
      <vt:lpstr>Onlinecupen Vinter 2021</vt:lpstr>
      <vt:lpstr>2022</vt:lpstr>
      <vt:lpstr>Tävlingslicens 2022</vt:lpstr>
      <vt:lpstr>Märkning av modeller</vt:lpstr>
      <vt:lpstr>Ekonomi</vt:lpstr>
      <vt:lpstr>Väg framåt ?</vt:lpstr>
      <vt:lpstr>Enkät</vt:lpstr>
      <vt:lpstr>Nationella tävlingar 2022</vt:lpstr>
      <vt:lpstr>Nationella tävlingar</vt:lpstr>
      <vt:lpstr>Internationella Tävlingar</vt:lpstr>
      <vt:lpstr>Övriga frågor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Stefan Hertz</dc:creator>
  <cp:lastModifiedBy>Stefan Hertz</cp:lastModifiedBy>
  <cp:revision>79</cp:revision>
  <dcterms:created xsi:type="dcterms:W3CDTF">2020-11-25T17:46:04Z</dcterms:created>
  <dcterms:modified xsi:type="dcterms:W3CDTF">2021-12-03T14:47:44Z</dcterms:modified>
</cp:coreProperties>
</file>