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64" r:id="rId5"/>
    <p:sldId id="258" r:id="rId6"/>
    <p:sldId id="259" r:id="rId7"/>
    <p:sldId id="265" r:id="rId8"/>
    <p:sldId id="261" r:id="rId9"/>
    <p:sldId id="262" r:id="rId10"/>
    <p:sldId id="260" r:id="rId11"/>
    <p:sldId id="263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857C76-CBDE-4277-9B02-FBF6A55670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335010C-C9E7-4EAE-8028-9724495100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C8AD900-7E72-4BB9-B198-D4781C150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B45-7980-4680-9C0D-1C18F403D87E}" type="datetimeFigureOut">
              <a:rPr lang="sv-SE" smtClean="0"/>
              <a:t>2020-12-14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3A26228-7AE0-4D4E-8A23-59E3E4545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9F9F09E-B1AC-4BC3-A828-57BE577BF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9E3FB-FC73-4F0D-A519-3FF15A3EF8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8051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E4E2EA-64E5-4877-961D-0745D4B17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0C3A872-532D-4CB6-878D-B10D12C4E7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D1D76C3-30A4-47AF-8C23-77D6B14D2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B45-7980-4680-9C0D-1C18F403D87E}" type="datetimeFigureOut">
              <a:rPr lang="sv-SE" smtClean="0"/>
              <a:t>2020-12-14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B97F408-6EC7-463E-BF3E-D507F182F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F7C4B98-8DC0-4B11-A0BE-455FABF21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9E3FB-FC73-4F0D-A519-3FF15A3EF8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319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45CADC5E-F797-45E3-B886-C4EFA2FF70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A7552F76-7D61-40BE-95FC-F67C9E1451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6E4A95A-09EA-4059-9B78-35E976AAB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B45-7980-4680-9C0D-1C18F403D87E}" type="datetimeFigureOut">
              <a:rPr lang="sv-SE" smtClean="0"/>
              <a:t>2020-12-14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1076FEE-56F4-434B-8ADB-DE1C72F8C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93509E6-C3EE-490F-B82B-3108135D6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9E3FB-FC73-4F0D-A519-3FF15A3EF8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24698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4DFE1FF-66A3-4EC4-9487-79EFC8E7A9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A43F789-A5D3-4B5C-81C8-FB079F5C1D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DCDC26E-7E67-4393-B701-593C2F73A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B258E-B39E-4CB6-BE38-6CD55A289394}" type="datetimeFigureOut">
              <a:rPr lang="sv-SE" smtClean="0"/>
              <a:t>2020-12-14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A352B16-514A-4620-82BF-CAF868A48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77DADDA-9824-44A0-9316-DF817BFA9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B0C41-478A-4DAD-80A5-8BF1BA2F963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48013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ADE053-EEE1-47C4-9D2D-6E8FF28EC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DEDDF80-A28F-4087-A449-D7DDBED6C1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0B3427E-3222-446C-9F38-75A6E583F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B258E-B39E-4CB6-BE38-6CD55A289394}" type="datetimeFigureOut">
              <a:rPr lang="sv-SE" smtClean="0"/>
              <a:t>2020-12-14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CDFFB1C-6187-4AF7-9915-E449EFB63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6BA077F-D16B-47C7-8653-E11CD7F78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B0C41-478A-4DAD-80A5-8BF1BA2F963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1594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2C205FC-DADD-414B-9820-B176D3C3E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5E517F2-D0EE-454C-9B03-3CB344EF18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DA2911C-105F-481E-9699-11A0A9DFA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B258E-B39E-4CB6-BE38-6CD55A289394}" type="datetimeFigureOut">
              <a:rPr lang="sv-SE" smtClean="0"/>
              <a:t>2020-12-14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9A6B1BF-5C1A-4B62-B767-EEE08F621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8471F17-3EE2-4715-A233-D7E93F7A7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B0C41-478A-4DAD-80A5-8BF1BA2F963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404075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0A5876B-EE5B-4F3A-9B72-8E5961788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45A9DB0-4CEB-478C-8132-0D71D70629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8A4BC10-74D4-4E43-A10D-300AF9AD01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7C5D830-8703-40FE-BA95-D1A6BB619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B258E-B39E-4CB6-BE38-6CD55A289394}" type="datetimeFigureOut">
              <a:rPr lang="sv-SE" smtClean="0"/>
              <a:t>2020-12-14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944DDB5-CE3F-48C0-B067-86EB510D7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79026CA-826A-4CE3-A07F-98E9659D6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B0C41-478A-4DAD-80A5-8BF1BA2F963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488716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58748F-F1CA-4696-85AD-641E4C950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33CE8D6-A336-4C4B-8E34-83DF3726D0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78D2A30-0D6F-4C86-AA32-4828544B8C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712E3992-F40E-41CC-B47D-0687B4B5C5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EBACEE8-FAC7-46A6-B2A6-38FAD868A4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452C2ADB-88F9-4E53-990A-22BFE16FA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B258E-B39E-4CB6-BE38-6CD55A289394}" type="datetimeFigureOut">
              <a:rPr lang="sv-SE" smtClean="0"/>
              <a:t>2020-12-14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BF03EA5F-60E3-482F-823B-85DA38719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8ACA5C73-A9AA-45DA-AFE8-89E0DB69E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B0C41-478A-4DAD-80A5-8BF1BA2F963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64764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09FA89-D9AB-4A9C-85F9-EFC41B1A0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80420361-A5CA-49EE-B1E9-53A48A88A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B258E-B39E-4CB6-BE38-6CD55A289394}" type="datetimeFigureOut">
              <a:rPr lang="sv-SE" smtClean="0"/>
              <a:t>2020-12-14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9883C1D-6903-48CB-9B77-18F8D5DC0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641DF78-8CA8-45E9-A517-68B0EBC2D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B0C41-478A-4DAD-80A5-8BF1BA2F963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32172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F3359809-7085-4ECA-B037-DB04E6C4B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B258E-B39E-4CB6-BE38-6CD55A289394}" type="datetimeFigureOut">
              <a:rPr lang="sv-SE" smtClean="0"/>
              <a:t>2020-12-14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504595A3-DD0F-49D2-8DA5-1C70F5812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4321816C-6655-49F1-A387-D2477C48B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B0C41-478A-4DAD-80A5-8BF1BA2F963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15339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CC8BAF9-1CDF-41BB-8625-C3DC68836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FED4C58-492E-48A4-9392-977723FE06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1A6B3E4-9B6A-4338-A783-E1DB2E1D48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2AC4A38-76B5-4FA2-BA6A-ABE7F5EF3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B258E-B39E-4CB6-BE38-6CD55A289394}" type="datetimeFigureOut">
              <a:rPr lang="sv-SE" smtClean="0"/>
              <a:t>2020-12-14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9FAE444-0CAD-44FF-9B62-F4CC8C924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95BC84B-83E4-4051-A9AD-1E75C0D7E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B0C41-478A-4DAD-80A5-8BF1BA2F963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5790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62E2DEB-1449-4957-A7E2-25564C665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B665144-634C-4111-A971-E1CD928870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1FD3486-B4C0-422C-8168-168168530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B45-7980-4680-9C0D-1C18F403D87E}" type="datetimeFigureOut">
              <a:rPr lang="sv-SE" smtClean="0"/>
              <a:t>2020-12-14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D084401-19FE-400F-A9F6-D1C2BA443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C84ED57-1B78-47D1-8396-D53DD3D2D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9E3FB-FC73-4F0D-A519-3FF15A3EF8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11921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B6C52E3-A33C-4C82-977C-52D7876D2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2BA29B4-7B46-433F-B666-348DCA41AA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9E192A8-8E0B-4617-87FE-DC33F1BE40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EFACD45-AEED-43DA-AB0E-91FF8FA40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B258E-B39E-4CB6-BE38-6CD55A289394}" type="datetimeFigureOut">
              <a:rPr lang="sv-SE" smtClean="0"/>
              <a:t>2020-12-14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B9703BA-AEC2-4475-AC84-9421285FE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D189339-4811-4250-978E-975EFF761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B0C41-478A-4DAD-80A5-8BF1BA2F963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27075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1416A55-68AA-4A16-825E-650EB5FCB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26E2848-8784-4690-9110-D134026D39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10257C2-8AEA-484A-9C24-94AE29F49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B258E-B39E-4CB6-BE38-6CD55A289394}" type="datetimeFigureOut">
              <a:rPr lang="sv-SE" smtClean="0"/>
              <a:t>2020-12-14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7360DAF-557A-48AA-BB35-95ACEF4F2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FFE0947-4158-496B-80E9-77F37790F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B0C41-478A-4DAD-80A5-8BF1BA2F963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17668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5306AB34-205A-475E-AD9E-20ECCDDA71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44D97B1-37B6-463E-AFBD-DF20E9FF30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FABB5AC-9A3D-4565-9B10-705FC763D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B258E-B39E-4CB6-BE38-6CD55A289394}" type="datetimeFigureOut">
              <a:rPr lang="sv-SE" smtClean="0"/>
              <a:t>2020-12-14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4DF9992-7051-4C6A-9FAD-ADFDBA8F8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6A140D2-468B-491A-96BB-F92ADD807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B0C41-478A-4DAD-80A5-8BF1BA2F963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1383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793AA92-B4AD-4004-80E8-FAE805AD1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2249DA7-816B-4C22-A4A6-37A5E93242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C5FCDF7-7FE1-4F74-835B-80ADB37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B45-7980-4680-9C0D-1C18F403D87E}" type="datetimeFigureOut">
              <a:rPr lang="sv-SE" smtClean="0"/>
              <a:t>2020-12-14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D736E6F-E963-4870-819E-4CDEBB087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910BFC6-519E-45F0-8257-AC5FF7B89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9E3FB-FC73-4F0D-A519-3FF15A3EF8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3337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915317-09F0-465A-A55B-47183AFF0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50B4CD-9469-4904-AD36-434BF78D2D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0EC79C-14F2-4FCB-9DE2-2C80110AF2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D20546F-F381-4F78-BD8C-45CCB5013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B45-7980-4680-9C0D-1C18F403D87E}" type="datetimeFigureOut">
              <a:rPr lang="sv-SE" smtClean="0"/>
              <a:t>2020-12-14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85A75AF-6291-440F-9E10-4993753C8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D96F9D9-954A-4E39-A506-B2464FE6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9E3FB-FC73-4F0D-A519-3FF15A3EF8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41528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AC63766-9793-4AD2-858A-DCFB21616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5B22595-E47C-4D05-A4AE-6C3BACA62E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1A27443-256A-4C57-9162-D432A37618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9855EF08-B664-446B-B0E6-3B7BE15C12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70B01C98-0C2E-4C3D-BE32-53C74EE8FA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C788EDCC-3310-4579-8AFB-0E1EDD913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B45-7980-4680-9C0D-1C18F403D87E}" type="datetimeFigureOut">
              <a:rPr lang="sv-SE" smtClean="0"/>
              <a:t>2020-12-14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FC8148EC-FC52-447C-905F-3DB137728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DDE9840F-C50D-4B96-97D3-F5DE0794C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9E3FB-FC73-4F0D-A519-3FF15A3EF8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04853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4C5777D-86EF-419A-94EB-97FAC9CB6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AAFD37E4-7462-48AC-9306-4C92C7FD1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B45-7980-4680-9C0D-1C18F403D87E}" type="datetimeFigureOut">
              <a:rPr lang="sv-SE" smtClean="0"/>
              <a:t>2020-12-14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0951D-A100-4022-9F7D-2C7F1AD6D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8BE2718-44C2-40FB-8CC1-EB220F58F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9E3FB-FC73-4F0D-A519-3FF15A3EF8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3275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6A646D3C-48CF-458B-B433-DADC172EF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B45-7980-4680-9C0D-1C18F403D87E}" type="datetimeFigureOut">
              <a:rPr lang="sv-SE" smtClean="0"/>
              <a:t>2020-12-14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CB1B86D-6C49-4A78-AD2E-553A1D867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7BDF1E2-EBAB-4619-8830-FBA15789E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9E3FB-FC73-4F0D-A519-3FF15A3EF8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7003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5DF2B9-DB6D-4E74-B92E-650151224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4BD33A7-96CD-4A21-A954-F8AF40627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ED1D18B-F7CF-445C-AAB6-65E4021488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945BCBA-628E-413D-AF9C-80B0411D1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B45-7980-4680-9C0D-1C18F403D87E}" type="datetimeFigureOut">
              <a:rPr lang="sv-SE" smtClean="0"/>
              <a:t>2020-12-14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963A38F-36FC-4333-88C4-2C418F1EE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793FB6E-0D03-4FC7-B51A-9508B538D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9E3FB-FC73-4F0D-A519-3FF15A3EF8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6295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4504A6D-A9B7-4652-9ED4-A4DA7069D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A43769C7-916B-471B-B99D-268EE29DB5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6A9881A-64BF-4B22-AD52-C881C288FE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FA41115-6F45-4294-A036-A99B54F34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B45-7980-4680-9C0D-1C18F403D87E}" type="datetimeFigureOut">
              <a:rPr lang="sv-SE" smtClean="0"/>
              <a:t>2020-12-14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A2ADA2B-C4F9-44A1-8C3E-8E56AACEA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52B8E8E-B146-4E10-8CC4-77BC51C15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9E3FB-FC73-4F0D-A519-3FF15A3EF8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8717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F866821-B24F-4E1B-A595-B41240CBF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F3D8195-F25D-429C-8C3C-8A71B8D56B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ECE8046-31CD-411F-8E56-EB7BA12620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47B45-7980-4680-9C0D-1C18F403D87E}" type="datetimeFigureOut">
              <a:rPr lang="sv-SE" smtClean="0"/>
              <a:t>2020-12-14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BA80AF8-2643-4813-9CAE-1397195982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2D2A740-54EA-41E5-9721-A1150E39AF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9E3FB-FC73-4F0D-A519-3FF15A3EF820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310A5938-44B5-46F0-9F15-E291ADB1232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29" t="38091" b="26953"/>
          <a:stretch/>
        </p:blipFill>
        <p:spPr>
          <a:xfrm>
            <a:off x="9965823" y="6267911"/>
            <a:ext cx="1387977" cy="449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043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33020DB4-6503-4FB5-BF98-AB36BFC9F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DF0FB9C-E897-4C7F-B9D4-6EA8A7E150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8FF5EA9-21F3-4AAA-B0FB-E638607D14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B258E-B39E-4CB6-BE38-6CD55A289394}" type="datetimeFigureOut">
              <a:rPr lang="sv-SE" smtClean="0"/>
              <a:t>2020-12-14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2E2F95B-514A-4F88-ACDD-C54EE20CA3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C7937CB-3F52-4E07-96AF-7B2EA14D17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B0C41-478A-4DAD-80A5-8BF1BA2F963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7361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2C161918-BE5D-453B-B9BC-766161F54E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Tävlingsplanering 2021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31541E97-AD6C-4808-A6C8-D21F281F294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84" t="38802" b="27901"/>
          <a:stretch/>
        </p:blipFill>
        <p:spPr>
          <a:xfrm>
            <a:off x="2046678" y="1122363"/>
            <a:ext cx="7791916" cy="238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9266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C5883E-6931-4345-834A-5DB6EDB10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Arrangemang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7DDC4C7-D147-4D90-8CAB-69094D0AC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Testa med en TV för att visa tid</a:t>
            </a:r>
          </a:p>
          <a:p>
            <a:pPr lvl="1"/>
            <a:r>
              <a:rPr lang="sv-SE" dirty="0"/>
              <a:t>Kolla om det går att ladda upp resultat efter hand till </a:t>
            </a:r>
            <a:r>
              <a:rPr lang="sv-SE" dirty="0" err="1"/>
              <a:t>GliderScore</a:t>
            </a:r>
            <a:endParaRPr lang="sv-SE" dirty="0"/>
          </a:p>
          <a:p>
            <a:pPr lvl="1"/>
            <a:r>
              <a:rPr lang="sv-SE" dirty="0"/>
              <a:t>Testa med TV</a:t>
            </a:r>
          </a:p>
          <a:p>
            <a:r>
              <a:rPr lang="sv-SE" dirty="0"/>
              <a:t>Skrivare eller skärm att visa resultat på – se ovan</a:t>
            </a:r>
          </a:p>
          <a:p>
            <a:pPr lvl="1"/>
            <a:r>
              <a:rPr lang="sv-SE" dirty="0"/>
              <a:t>AK kollar med Australiensaren</a:t>
            </a:r>
          </a:p>
          <a:p>
            <a:r>
              <a:rPr lang="sv-SE" dirty="0"/>
              <a:t>Manual för Glider score</a:t>
            </a:r>
          </a:p>
          <a:p>
            <a:pPr lvl="1"/>
            <a:r>
              <a:rPr lang="sv-SE" dirty="0"/>
              <a:t>Lathund på svenska. SH kollar.</a:t>
            </a:r>
          </a:p>
          <a:p>
            <a:pPr lvl="1"/>
            <a:r>
              <a:rPr lang="sv-SE" dirty="0"/>
              <a:t>Databas för hela Sverige SH kollar</a:t>
            </a:r>
          </a:p>
          <a:p>
            <a:r>
              <a:rPr lang="sv-SE" dirty="0"/>
              <a:t>Ljudanläggning?</a:t>
            </a:r>
          </a:p>
          <a:p>
            <a:r>
              <a:rPr lang="sv-SE" dirty="0"/>
              <a:t>Tävlingskalender sortering och fler kolumner SH kollar om möjligt.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06530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ED2E15-7C7E-47FE-9CC6-B4A308502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E1CDC61-87C9-4DEB-9904-2CE33AFAFA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err="1"/>
              <a:t>Covid</a:t>
            </a:r>
            <a:endParaRPr lang="sv-SE" dirty="0"/>
          </a:p>
          <a:p>
            <a:r>
              <a:rPr lang="sv-SE" dirty="0"/>
              <a:t>Onlinecupen</a:t>
            </a:r>
          </a:p>
          <a:p>
            <a:r>
              <a:rPr lang="sv-SE" dirty="0"/>
              <a:t>Sverigecupen</a:t>
            </a:r>
          </a:p>
          <a:p>
            <a:r>
              <a:rPr lang="sv-SE" dirty="0"/>
              <a:t>Nationella tävlingar</a:t>
            </a:r>
          </a:p>
          <a:p>
            <a:r>
              <a:rPr lang="sv-SE" dirty="0"/>
              <a:t>Internationella tävlingar</a:t>
            </a:r>
          </a:p>
          <a:p>
            <a:r>
              <a:rPr lang="sv-SE" dirty="0" err="1"/>
              <a:t>Clinics</a:t>
            </a:r>
            <a:r>
              <a:rPr lang="sv-SE" dirty="0"/>
              <a:t> / Meetings</a:t>
            </a:r>
          </a:p>
          <a:p>
            <a:r>
              <a:rPr lang="sv-SE" dirty="0"/>
              <a:t>Arrangemang</a:t>
            </a:r>
          </a:p>
          <a:p>
            <a:pPr lvl="1"/>
            <a:r>
              <a:rPr lang="sv-SE" dirty="0"/>
              <a:t>Testa med en TV för att visa tid</a:t>
            </a:r>
          </a:p>
          <a:p>
            <a:pPr lvl="1"/>
            <a:r>
              <a:rPr lang="sv-SE" dirty="0"/>
              <a:t>Skrivare eller skärm att visa resultat på</a:t>
            </a:r>
          </a:p>
        </p:txBody>
      </p:sp>
    </p:spTree>
    <p:extLst>
      <p:ext uri="{BB962C8B-B14F-4D97-AF65-F5344CB8AC3E}">
        <p14:creationId xmlns:p14="http://schemas.microsoft.com/office/powerpoint/2010/main" val="1166611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59A79D2-6E20-46FB-AB71-FEE50ECCF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Covid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E9CFBE5-9E3C-4277-89E9-948040FDD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Inga tävlingar </a:t>
            </a:r>
            <a:r>
              <a:rPr lang="sv-SE" dirty="0" err="1"/>
              <a:t>förrens</a:t>
            </a:r>
            <a:r>
              <a:rPr lang="sv-SE" dirty="0"/>
              <a:t> 1:a Mars</a:t>
            </a:r>
          </a:p>
          <a:p>
            <a:r>
              <a:rPr lang="sv-SE" dirty="0"/>
              <a:t>FAI har frågat arrangörer för sista datum för att köra/avblåsa VM/EM</a:t>
            </a:r>
          </a:p>
          <a:p>
            <a:r>
              <a:rPr lang="sv-SE" dirty="0"/>
              <a:t>Lokala event</a:t>
            </a:r>
          </a:p>
        </p:txBody>
      </p:sp>
    </p:spTree>
    <p:extLst>
      <p:ext uri="{BB962C8B-B14F-4D97-AF65-F5344CB8AC3E}">
        <p14:creationId xmlns:p14="http://schemas.microsoft.com/office/powerpoint/2010/main" val="3930618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9ACF38F-0CD9-437C-A639-535A025CB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Onlinecupen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4C8C949-9DC9-4F03-82B5-D2C054816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Vi kör denna även 2021. Arbetsgruppen beslutade att vi låter den vara orörd och har den kvar för det den skapades för, att få igång aktivitet på hemmafältet vid vissa tidpunkter.</a:t>
            </a:r>
          </a:p>
          <a:p>
            <a:r>
              <a:rPr lang="sv-SE" dirty="0"/>
              <a:t>Tidsperiod?</a:t>
            </a:r>
          </a:p>
          <a:p>
            <a:pPr lvl="1"/>
            <a:r>
              <a:rPr lang="sv-SE" dirty="0"/>
              <a:t>Jan-Mars vintervariant</a:t>
            </a:r>
          </a:p>
          <a:p>
            <a:pPr lvl="2"/>
            <a:r>
              <a:rPr lang="sv-SE" dirty="0"/>
              <a:t>AK bestämmer veckor som gäller och sen kör vi vanliga regelverket.</a:t>
            </a:r>
          </a:p>
          <a:p>
            <a:pPr lvl="1"/>
            <a:r>
              <a:rPr lang="sv-SE" dirty="0"/>
              <a:t>April-September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39298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D7D85BE-511F-4E91-87F4-5853BF4F5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Sverigecupen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37C44A7-CCBA-4A12-9FC9-0A738BC4D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Lotta tidtagare för alla tävlingar utom SM</a:t>
            </a:r>
          </a:p>
          <a:p>
            <a:r>
              <a:rPr lang="sv-SE" dirty="0"/>
              <a:t>Nytt poängsystem för Sverigecupen</a:t>
            </a:r>
          </a:p>
          <a:p>
            <a:r>
              <a:rPr lang="sv-SE" dirty="0"/>
              <a:t>Räkna alla tävlingar eller 3 bästa?</a:t>
            </a:r>
          </a:p>
          <a:p>
            <a:pPr lvl="1"/>
            <a:r>
              <a:rPr lang="sv-SE" dirty="0"/>
              <a:t>Stryk den sämsta dock minst 3 tävlingar räknas</a:t>
            </a:r>
          </a:p>
          <a:p>
            <a:r>
              <a:rPr lang="sv-SE" dirty="0"/>
              <a:t>Sätta tidsram för cupen.</a:t>
            </a:r>
          </a:p>
          <a:p>
            <a:pPr lvl="1"/>
            <a:r>
              <a:rPr lang="sv-SE" dirty="0"/>
              <a:t>Avslutningstävlingen är den sista som ingår i cupen. Vi kan ha senare tävlingar, men dessa får gå utanför.</a:t>
            </a:r>
          </a:p>
          <a:p>
            <a:pPr lvl="1"/>
            <a:r>
              <a:rPr lang="sv-SE" dirty="0"/>
              <a:t>Start April – slut September</a:t>
            </a:r>
          </a:p>
          <a:p>
            <a:pPr lvl="2"/>
            <a:r>
              <a:rPr lang="sv-SE" dirty="0"/>
              <a:t>Taget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10921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8C9D47-9AA0-414E-BA95-40DD1C673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Poängberäkning Sverigecupen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7BDDDE8F-B083-42C0-9D77-B026B07284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9911" y="1690688"/>
            <a:ext cx="6324600" cy="465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20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ECD9413-B62B-4152-8BCD-8AB7BD5B2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Nationella tävlingar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565708A-7BCC-4B2E-8219-BB63AE3EF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sv-SE" dirty="0"/>
              <a:t>Sverigecupen</a:t>
            </a:r>
          </a:p>
          <a:p>
            <a:pPr lvl="1"/>
            <a:r>
              <a:rPr lang="sv-SE" dirty="0"/>
              <a:t>Örebro</a:t>
            </a:r>
          </a:p>
          <a:p>
            <a:pPr lvl="2"/>
            <a:r>
              <a:rPr lang="sv-SE" dirty="0" err="1"/>
              <a:t>Ev</a:t>
            </a:r>
            <a:r>
              <a:rPr lang="sv-SE" dirty="0"/>
              <a:t> samköra med </a:t>
            </a:r>
            <a:r>
              <a:rPr lang="sv-SE" dirty="0" err="1"/>
              <a:t>E-Tuna</a:t>
            </a:r>
            <a:r>
              <a:rPr lang="sv-SE" dirty="0"/>
              <a:t> F3K+ Pokalen. Före eller efter sommaren.</a:t>
            </a:r>
          </a:p>
          <a:p>
            <a:pPr lvl="1"/>
            <a:r>
              <a:rPr lang="sv-SE" dirty="0"/>
              <a:t>Herrljunga</a:t>
            </a:r>
          </a:p>
          <a:p>
            <a:pPr lvl="2"/>
            <a:r>
              <a:rPr lang="sv-SE" dirty="0"/>
              <a:t>24/4</a:t>
            </a:r>
          </a:p>
          <a:p>
            <a:pPr lvl="1"/>
            <a:r>
              <a:rPr lang="sv-SE" dirty="0" err="1"/>
              <a:t>Brännebrona</a:t>
            </a:r>
            <a:endParaRPr lang="sv-SE" dirty="0"/>
          </a:p>
          <a:p>
            <a:pPr lvl="1"/>
            <a:r>
              <a:rPr lang="sv-SE" dirty="0"/>
              <a:t>Gråbo</a:t>
            </a:r>
          </a:p>
          <a:p>
            <a:pPr lvl="2"/>
            <a:r>
              <a:rPr lang="sv-SE" dirty="0"/>
              <a:t>25/4 F3K Pokalen</a:t>
            </a:r>
          </a:p>
          <a:p>
            <a:pPr lvl="1"/>
            <a:r>
              <a:rPr lang="sv-SE" dirty="0"/>
              <a:t>Norberg</a:t>
            </a:r>
          </a:p>
          <a:p>
            <a:pPr lvl="2"/>
            <a:r>
              <a:rPr lang="sv-SE" dirty="0"/>
              <a:t>Slutet september</a:t>
            </a:r>
          </a:p>
          <a:p>
            <a:pPr lvl="1"/>
            <a:r>
              <a:rPr lang="sv-SE" dirty="0"/>
              <a:t>Linköping</a:t>
            </a:r>
          </a:p>
          <a:p>
            <a:pPr lvl="2"/>
            <a:r>
              <a:rPr lang="sv-SE" dirty="0"/>
              <a:t>15/5</a:t>
            </a:r>
          </a:p>
          <a:p>
            <a:pPr lvl="1"/>
            <a:r>
              <a:rPr lang="sv-SE" dirty="0"/>
              <a:t>Eskilstuna finns som alternativ för arrangemang.</a:t>
            </a:r>
          </a:p>
          <a:p>
            <a:pPr lvl="1"/>
            <a:r>
              <a:rPr lang="sv-SE" dirty="0"/>
              <a:t>Stockholm som alternativ? </a:t>
            </a:r>
            <a:r>
              <a:rPr lang="sv-SE" dirty="0" err="1"/>
              <a:t>Ev</a:t>
            </a:r>
            <a:r>
              <a:rPr lang="sv-SE" dirty="0"/>
              <a:t> ihop med en F5J tävling.</a:t>
            </a:r>
          </a:p>
          <a:p>
            <a:r>
              <a:rPr lang="sv-SE" dirty="0"/>
              <a:t>SM (UT)</a:t>
            </a:r>
          </a:p>
          <a:p>
            <a:pPr lvl="1"/>
            <a:r>
              <a:rPr lang="sv-SE" dirty="0"/>
              <a:t>2 dagars </a:t>
            </a:r>
            <a:r>
              <a:rPr lang="sv-SE" dirty="0" err="1"/>
              <a:t>Brännebrona</a:t>
            </a:r>
            <a:r>
              <a:rPr lang="sv-SE" dirty="0"/>
              <a:t> Augusti</a:t>
            </a:r>
          </a:p>
          <a:p>
            <a:r>
              <a:rPr lang="sv-SE" dirty="0"/>
              <a:t>F3K pokalen</a:t>
            </a:r>
          </a:p>
          <a:p>
            <a:pPr lvl="1"/>
            <a:r>
              <a:rPr lang="sv-SE" dirty="0"/>
              <a:t>Gråbo se ovan</a:t>
            </a:r>
          </a:p>
          <a:p>
            <a:pPr lvl="1"/>
            <a:r>
              <a:rPr lang="sv-SE" dirty="0"/>
              <a:t>Örebro se ovan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60773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B73067-64FE-4A1B-8E96-C728CCB31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Internationella Tävlingar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F874F99-6ECE-4E63-AD1A-641DA89F75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Herten</a:t>
            </a:r>
            <a:r>
              <a:rPr lang="sv-SE" dirty="0"/>
              <a:t> första helgen i Maj</a:t>
            </a:r>
          </a:p>
          <a:p>
            <a:r>
              <a:rPr lang="sv-SE" dirty="0"/>
              <a:t>VM Martin, Slovakien 10-17 Juli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13733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3AC21AE-8290-4DEC-923C-D3606AF0F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Clinics</a:t>
            </a:r>
            <a:r>
              <a:rPr lang="sv-SE" dirty="0"/>
              <a:t> / Meetings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7EF67AB-7674-4276-AAFD-5E27EEBE77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Upplärning medhjälpare/tidtagare</a:t>
            </a:r>
          </a:p>
          <a:p>
            <a:pPr lvl="1"/>
            <a:r>
              <a:rPr lang="sv-SE" dirty="0"/>
              <a:t>Taktik</a:t>
            </a:r>
          </a:p>
          <a:p>
            <a:pPr lvl="1"/>
            <a:r>
              <a:rPr lang="sv-SE" dirty="0"/>
              <a:t>Skuggläsare</a:t>
            </a:r>
          </a:p>
          <a:p>
            <a:r>
              <a:rPr lang="sv-SE" dirty="0"/>
              <a:t>Genomgång av de olika momenten med taktik</a:t>
            </a:r>
          </a:p>
          <a:p>
            <a:pPr lvl="1"/>
            <a:r>
              <a:rPr lang="sv-SE" dirty="0"/>
              <a:t>Kan köras ihop med F3K Pokalen.</a:t>
            </a:r>
          </a:p>
          <a:p>
            <a:r>
              <a:rPr lang="sv-SE" dirty="0"/>
              <a:t>Junior anpassning (meeting)</a:t>
            </a:r>
          </a:p>
          <a:p>
            <a:pPr lvl="1"/>
            <a:r>
              <a:rPr lang="sv-SE" dirty="0"/>
              <a:t>Köra en söndag efter en tävling</a:t>
            </a:r>
          </a:p>
          <a:p>
            <a:pPr lvl="1"/>
            <a:r>
              <a:rPr lang="sv-SE" dirty="0"/>
              <a:t>Gadda ihop juniorerna samtidigt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6432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4890</TotalTime>
  <Words>348</Words>
  <Application>Microsoft Office PowerPoint</Application>
  <PresentationFormat>Bredbild</PresentationFormat>
  <Paragraphs>74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Office-tema</vt:lpstr>
      <vt:lpstr>Anpassad formgivning</vt:lpstr>
      <vt:lpstr>PowerPoint-presentation</vt:lpstr>
      <vt:lpstr>Agenda</vt:lpstr>
      <vt:lpstr>Covid</vt:lpstr>
      <vt:lpstr>Onlinecupen</vt:lpstr>
      <vt:lpstr>Sverigecupen</vt:lpstr>
      <vt:lpstr>Poängberäkning Sverigecupen</vt:lpstr>
      <vt:lpstr>Nationella tävlingar</vt:lpstr>
      <vt:lpstr>Internationella Tävlingar</vt:lpstr>
      <vt:lpstr>Clinics / Meetings</vt:lpstr>
      <vt:lpstr>Arrangemang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Stefan Hertz</dc:creator>
  <cp:lastModifiedBy>Stefan Hertz</cp:lastModifiedBy>
  <cp:revision>26</cp:revision>
  <dcterms:created xsi:type="dcterms:W3CDTF">2020-11-25T17:46:04Z</dcterms:created>
  <dcterms:modified xsi:type="dcterms:W3CDTF">2020-12-16T08:21:17Z</dcterms:modified>
</cp:coreProperties>
</file>